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19400"/>
            <a:ext cx="8839200" cy="78105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ПАТОМОРФОЛОГИЯ СЕРДЕЧНО-СОСУДИСТОЙ СИСТЕМЫ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Овал 4"/>
          <p:cNvSpPr/>
          <p:nvPr/>
        </p:nvSpPr>
        <p:spPr>
          <a:xfrm>
            <a:off x="3581400" y="5410200"/>
            <a:ext cx="19812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219200" y="5029200"/>
            <a:ext cx="1600200" cy="1066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524000" y="381000"/>
            <a:ext cx="3352800" cy="1066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1371600" y="1447800"/>
            <a:ext cx="762000" cy="685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1371600" y="2171700"/>
            <a:ext cx="2895600" cy="3238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1371600" y="2133600"/>
            <a:ext cx="228600" cy="2895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681" y="1734234"/>
            <a:ext cx="182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Эпителиоидные клетки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8011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5867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 полости перикарда серозная жидкость с хлопьями фибрина. На эпикарде очаговые или диффузные фибринозные наложения в виде пленок различной толщины серого цвета. После снятия пленок эпикард утолщен, уплотнен, серо-белого цвета. Иногда перикард и эпикард срастаются формируя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синехии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 на эпикарде волокнистая эозинофильно-базофильная масса фибрина, в петлях которого расположены лейкоциты, эпителиоидные клетки. Происходит очаговая организация фибрина.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7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85" y="-30707"/>
            <a:ext cx="9144000" cy="86890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181. Серозный миокардит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19932"/>
            <a:ext cx="8534400" cy="6115049"/>
          </a:xfrm>
        </p:spPr>
      </p:pic>
      <p:sp>
        <p:nvSpPr>
          <p:cNvPr id="5" name="Овал 4"/>
          <p:cNvSpPr/>
          <p:nvPr/>
        </p:nvSpPr>
        <p:spPr>
          <a:xfrm>
            <a:off x="1066800" y="719932"/>
            <a:ext cx="3048000" cy="2743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114800" y="1752600"/>
            <a:ext cx="60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10100" y="1290935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Изменение окраски миокарда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0671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4"/>
            <a:ext cx="9129182" cy="6846886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3962400" y="4267200"/>
            <a:ext cx="1295400" cy="1524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981200" y="5029200"/>
            <a:ext cx="320040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57800" y="5410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Узелковые клеточные скопления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85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6705600" y="3124200"/>
            <a:ext cx="533400" cy="2133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657600" y="3657600"/>
            <a:ext cx="3581400" cy="1600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34200" y="5181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Исчезновение поперечной исчерченности мышечных волокон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7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2" y="762000"/>
            <a:ext cx="9144000" cy="5410200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сердечная мышца тусклая, серовато-красного цвета, дряблой консистенции.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межуточная (соединительная) ткань сердца отечная, в ней узелковые клеточные скопления. Мышечные волокна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разволокнены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участками серого цвета, исчерченность отсутствует.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21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85" y="-30707"/>
            <a:ext cx="9144000" cy="868907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257.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Абсцедирующий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миокардит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610599" cy="615315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5105400" y="3048000"/>
            <a:ext cx="1447800" cy="1371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800600" y="4495800"/>
            <a:ext cx="17526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42964" y="41542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Очаг абсцесса в миокарде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5757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057400" y="4876800"/>
            <a:ext cx="26670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2057400" y="1600200"/>
            <a:ext cx="1371600" cy="3657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" y="5234485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Инфильтрация гнойных телец в миокарде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6652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2" y="762000"/>
            <a:ext cx="9144000" cy="5410200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сердечная мышца тусклая, дряблой консистенции, на разрезе видны округлые с четкими краями образования содержащие гнойные массы – это абсцессы.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среди кардиомиоцитов располагаются гнойные базофильные тельца или их крупные скопления – абсцессы.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85" y="-30707"/>
            <a:ext cx="9144000" cy="868907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177. Фибринозный перикардит (эпикардит)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25773"/>
            <a:ext cx="8458199" cy="594360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6019800" y="1905000"/>
            <a:ext cx="1981200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657600" y="2286000"/>
            <a:ext cx="434340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00899" y="1938635"/>
            <a:ext cx="18288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Фибриновые массы на эпикарде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72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196</Words>
  <Application>Microsoft Office PowerPoint</Application>
  <PresentationFormat>Экран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ПАТОМОРФОЛОГИЯ СЕРДЕЧНО-СОСУДИСТОЙ СИСТЕМЫ</vt:lpstr>
      <vt:lpstr>Препарат № 181. Серозный миокардит</vt:lpstr>
      <vt:lpstr>Презентация PowerPoint</vt:lpstr>
      <vt:lpstr>Презентация PowerPoint</vt:lpstr>
      <vt:lpstr>Презентация PowerPoint</vt:lpstr>
      <vt:lpstr>Препарат № 257. Абсцедирующий миокардит </vt:lpstr>
      <vt:lpstr>Презентация PowerPoint</vt:lpstr>
      <vt:lpstr>Презентация PowerPoint</vt:lpstr>
      <vt:lpstr>Препарат № 177. Фибринозный перикардит (эпикардит)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ПАТОМОРФОЛОГИЯ СЕРДЕЧНО-СОСУДИСТОЙ СИСТЕМЫ</dc:title>
  <cp:lastModifiedBy>Dell</cp:lastModifiedBy>
  <cp:revision>18</cp:revision>
  <dcterms:modified xsi:type="dcterms:W3CDTF">2021-05-21T21:05:16Z</dcterms:modified>
</cp:coreProperties>
</file>